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B4A4-19DB-4BA3-AAE8-B4907EAC97E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3420-5EC2-4665-9F1F-24AD0E5BB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84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B4A4-19DB-4BA3-AAE8-B4907EAC97E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3420-5EC2-4665-9F1F-24AD0E5BB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3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B4A4-19DB-4BA3-AAE8-B4907EAC97E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3420-5EC2-4665-9F1F-24AD0E5BB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5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B4A4-19DB-4BA3-AAE8-B4907EAC97E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3420-5EC2-4665-9F1F-24AD0E5BB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7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B4A4-19DB-4BA3-AAE8-B4907EAC97E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3420-5EC2-4665-9F1F-24AD0E5BB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40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B4A4-19DB-4BA3-AAE8-B4907EAC97E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3420-5EC2-4665-9F1F-24AD0E5BB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7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B4A4-19DB-4BA3-AAE8-B4907EAC97E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3420-5EC2-4665-9F1F-24AD0E5BB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0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B4A4-19DB-4BA3-AAE8-B4907EAC97E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3420-5EC2-4665-9F1F-24AD0E5BB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4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B4A4-19DB-4BA3-AAE8-B4907EAC97E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3420-5EC2-4665-9F1F-24AD0E5BB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73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B4A4-19DB-4BA3-AAE8-B4907EAC97E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3420-5EC2-4665-9F1F-24AD0E5BB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1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B4A4-19DB-4BA3-AAE8-B4907EAC97E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3420-5EC2-4665-9F1F-24AD0E5BB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104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DB4A4-19DB-4BA3-AAE8-B4907EAC97E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73420-5EC2-4665-9F1F-24AD0E5BB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0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3048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TREES: RECORDERS OF CLIMATE CHANGE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889575"/>
            <a:ext cx="8763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Trees produce rings as they grow each spring and summer.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There is a pattern of light and dark rings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	Wood made during the first part of the season is light colored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Wood made during the late growing season is dark colored</a:t>
            </a:r>
          </a:p>
          <a:p>
            <a:endParaRPr lang="en-US" sz="2400" dirty="0"/>
          </a:p>
          <a:p>
            <a:r>
              <a:rPr lang="en-US" sz="2400" dirty="0" smtClean="0"/>
              <a:t>A light band and a dark band together make up one year of tree growth.</a:t>
            </a:r>
          </a:p>
          <a:p>
            <a:endParaRPr lang="en-US" sz="2400" dirty="0" smtClean="0"/>
          </a:p>
          <a:p>
            <a:r>
              <a:rPr lang="en-US" sz="2400" dirty="0" smtClean="0"/>
              <a:t>ANSWER QUESTION NO. 1 ON THE LEFT OF YOUR ANSWER SHEET</a:t>
            </a:r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91721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377" y="3810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study of the ages of tree rings is called </a:t>
            </a:r>
            <a:r>
              <a:rPr lang="en-US" sz="2400" b="1" i="1" dirty="0" smtClean="0"/>
              <a:t>dendrochronology.</a:t>
            </a:r>
          </a:p>
          <a:p>
            <a:r>
              <a:rPr lang="en-US" sz="2400" b="1" i="1" dirty="0" smtClean="0"/>
              <a:t>	“</a:t>
            </a:r>
            <a:r>
              <a:rPr lang="en-US" sz="2400" dirty="0" err="1" smtClean="0"/>
              <a:t>Dendro</a:t>
            </a:r>
            <a:r>
              <a:rPr lang="en-US" sz="2400" dirty="0" smtClean="0"/>
              <a:t>” is </a:t>
            </a:r>
            <a:r>
              <a:rPr lang="en-US" sz="2400" dirty="0" err="1" smtClean="0"/>
              <a:t>latin</a:t>
            </a:r>
            <a:r>
              <a:rPr lang="en-US" sz="2400" dirty="0" smtClean="0"/>
              <a:t> for tree</a:t>
            </a:r>
          </a:p>
          <a:p>
            <a:r>
              <a:rPr lang="en-US" sz="2400" dirty="0" smtClean="0"/>
              <a:t>	“</a:t>
            </a:r>
            <a:r>
              <a:rPr lang="en-US" sz="2400" dirty="0" err="1" smtClean="0"/>
              <a:t>Chrono</a:t>
            </a:r>
            <a:r>
              <a:rPr lang="en-US" sz="2400" dirty="0" smtClean="0"/>
              <a:t>” is </a:t>
            </a:r>
            <a:r>
              <a:rPr lang="en-US" sz="2400" dirty="0" err="1" smtClean="0"/>
              <a:t>latin</a:t>
            </a:r>
            <a:r>
              <a:rPr lang="en-US" sz="2400" dirty="0" smtClean="0"/>
              <a:t> for time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8377" y="1828800"/>
            <a:ext cx="883702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ANSWER QUESTION NO. 2 ON THE LEFT OF THE ANSWER SHEET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Have a quick discussion with your group as to which rings on your  “cookie” are the oldest and which are the youngest.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ANSWER QUESTION NO. 3 ON THE LEFT OF THE ANSWER SHEET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957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Past climates can be interpreted based on how the tree rings formed.  </a:t>
            </a:r>
          </a:p>
          <a:p>
            <a:endParaRPr lang="en-US" sz="2400" dirty="0"/>
          </a:p>
          <a:p>
            <a:r>
              <a:rPr lang="en-US" sz="2400" dirty="0" smtClean="0"/>
              <a:t>This is called </a:t>
            </a:r>
            <a:r>
              <a:rPr lang="en-US" sz="2400" b="1" i="1" dirty="0" smtClean="0"/>
              <a:t>“Dendroclimatology”</a:t>
            </a:r>
          </a:p>
          <a:p>
            <a:endParaRPr lang="en-US" sz="2400" b="1" i="1" dirty="0"/>
          </a:p>
          <a:p>
            <a:r>
              <a:rPr lang="en-US" sz="2400" dirty="0" smtClean="0"/>
              <a:t>Are the rings uniform?  If not, how do they vary?</a:t>
            </a:r>
          </a:p>
          <a:p>
            <a:endParaRPr lang="en-US" sz="2400" dirty="0"/>
          </a:p>
          <a:p>
            <a:r>
              <a:rPr lang="en-US" sz="2400" dirty="0" smtClean="0"/>
              <a:t>What factors may cause these differences?</a:t>
            </a:r>
          </a:p>
          <a:p>
            <a:endParaRPr lang="en-US" sz="2400" dirty="0"/>
          </a:p>
          <a:p>
            <a:r>
              <a:rPr lang="en-US" sz="2400" dirty="0" smtClean="0"/>
              <a:t>ANSWER QUESTIONS 4-6 ON THE LEFT OF THE ANSWER SHEET.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495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10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tree fell in the fall of 2011 during a storm with heavy winds.</a:t>
            </a:r>
          </a:p>
          <a:p>
            <a:r>
              <a:rPr lang="en-US" sz="2400" dirty="0" smtClean="0"/>
              <a:t>With your group, look at questions 7 &amp; 8.</a:t>
            </a:r>
          </a:p>
          <a:p>
            <a:endParaRPr lang="en-US" sz="2400" dirty="0"/>
          </a:p>
          <a:p>
            <a:r>
              <a:rPr lang="en-US" sz="2400" dirty="0" smtClean="0"/>
              <a:t>ANSWER QUESTIONS 7 &amp; 8 ON YOUR ANSWER SHEET.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Now look at part 2 on the right side of your lab sheet.  Read the problem at the top of the page.  Discuss this with your group and come up with a hypothesis that may answer this question.</a:t>
            </a:r>
          </a:p>
          <a:p>
            <a:r>
              <a:rPr lang="en-US" sz="2400" dirty="0" smtClean="0"/>
              <a:t>REMEMBER IT MUST BE BASED ON RESEARCH AND KNOWLEDGE</a:t>
            </a:r>
          </a:p>
          <a:p>
            <a:endParaRPr lang="en-US" sz="2400" dirty="0"/>
          </a:p>
          <a:p>
            <a:r>
              <a:rPr lang="en-US" sz="2400" dirty="0" smtClean="0"/>
              <a:t>When your group has decided on a hypothesis, send one person up with the hypothesis to receive the material for part 2.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93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238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Utica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4</cp:revision>
  <dcterms:created xsi:type="dcterms:W3CDTF">2013-04-18T13:19:16Z</dcterms:created>
  <dcterms:modified xsi:type="dcterms:W3CDTF">2013-04-18T13:55:52Z</dcterms:modified>
</cp:coreProperties>
</file>