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6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1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4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6B6D7-313D-404C-A70E-B5958DA08C9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CA07-8ECE-4EC4-883A-EFDE666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134112"/>
            <a:ext cx="117896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REVIEWING THE ADI LAB</a:t>
            </a:r>
          </a:p>
          <a:p>
            <a:r>
              <a:rPr lang="en-US" sz="2800" dirty="0"/>
              <a:t>SECTION 1</a:t>
            </a:r>
          </a:p>
          <a:p>
            <a:r>
              <a:rPr lang="en-US" sz="2800" dirty="0"/>
              <a:t>1 – Is there enough background information?  </a:t>
            </a:r>
            <a:r>
              <a:rPr lang="en-US" sz="2800" dirty="0">
                <a:solidFill>
                  <a:srgbClr val="FF0000"/>
                </a:solidFill>
              </a:rPr>
              <a:t>This should include: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A. Earthquake activity is caused by moving plates. – B. Plates are slowly deformed and store potential energy – C. Friction causes the plates to lock, deform and store energy – D. Elastic Rebound Theory; the energy is released and plates return to </a:t>
            </a:r>
            <a:r>
              <a:rPr lang="en-US" sz="2800" dirty="0" err="1">
                <a:solidFill>
                  <a:srgbClr val="FF0000"/>
                </a:solidFill>
              </a:rPr>
              <a:t>undeformed</a:t>
            </a:r>
            <a:r>
              <a:rPr lang="en-US" sz="2800" dirty="0">
                <a:solidFill>
                  <a:srgbClr val="FF0000"/>
                </a:solidFill>
              </a:rPr>
              <a:t> state - E. The block of wood represents a locked edge – F. The rubber band is the elastic properties of the lithosphere – G. Mass represents differences in lithosphere</a:t>
            </a:r>
          </a:p>
          <a:p>
            <a:r>
              <a:rPr lang="en-US" sz="2800" dirty="0"/>
              <a:t>2 – Determine if the background information is correct.  If unsure ask.</a:t>
            </a:r>
          </a:p>
          <a:p>
            <a:r>
              <a:rPr lang="en-US" sz="2800" dirty="0"/>
              <a:t>3 -  The goal should include mention of the earthquake machine as a means of answering the guiding question</a:t>
            </a:r>
          </a:p>
          <a:p>
            <a:r>
              <a:rPr lang="en-US" sz="2800" dirty="0"/>
              <a:t>4 – Is the guiding question clearly identified as the guiding question?</a:t>
            </a:r>
          </a:p>
        </p:txBody>
      </p:sp>
    </p:spTree>
    <p:extLst>
      <p:ext uri="{BB962C8B-B14F-4D97-AF65-F5344CB8AC3E}">
        <p14:creationId xmlns:p14="http://schemas.microsoft.com/office/powerpoint/2010/main" val="167095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224" y="280416"/>
            <a:ext cx="11362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SECTION 2</a:t>
            </a:r>
          </a:p>
          <a:p>
            <a:r>
              <a:rPr lang="en-US" sz="3200" dirty="0" smtClean="0"/>
              <a:t>1 – This does not have to be a step by step process for this lab.  They should explain how they used the machine, what factors where available, which factors they tested, and where the information is found.</a:t>
            </a:r>
          </a:p>
          <a:p>
            <a:r>
              <a:rPr lang="en-US" sz="3200" dirty="0" smtClean="0"/>
              <a:t>2 – They should explain that the data was compiled by finding the </a:t>
            </a:r>
            <a:r>
              <a:rPr lang="en-US" sz="3200" dirty="0" smtClean="0">
                <a:solidFill>
                  <a:srgbClr val="FF0000"/>
                </a:solidFill>
              </a:rPr>
              <a:t>Average Distance for each test – This represents magnitude </a:t>
            </a:r>
            <a:r>
              <a:rPr lang="en-US" sz="3200" dirty="0" smtClean="0"/>
              <a:t> and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 average number of years between earthquakes – this is frequency.  </a:t>
            </a:r>
            <a:r>
              <a:rPr lang="en-US" sz="3200" dirty="0" smtClean="0"/>
              <a:t>This information was then placed </a:t>
            </a:r>
            <a:r>
              <a:rPr lang="en-US" sz="3200" dirty="0" smtClean="0">
                <a:solidFill>
                  <a:srgbClr val="FF0000"/>
                </a:solidFill>
              </a:rPr>
              <a:t>In a separated table so the results of each trial could be seen in a side by side comparison</a:t>
            </a:r>
          </a:p>
          <a:p>
            <a:r>
              <a:rPr lang="en-US" sz="3200" dirty="0" smtClean="0"/>
              <a:t>3 – Are these words used in their description?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502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48" y="195072"/>
            <a:ext cx="118018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Does the claim answer the </a:t>
            </a:r>
            <a:r>
              <a:rPr lang="en-US" sz="2400" dirty="0" err="1" smtClean="0"/>
              <a:t>quiding</a:t>
            </a:r>
            <a:r>
              <a:rPr lang="en-US" sz="2400" dirty="0" smtClean="0"/>
              <a:t> question?  Is it clearly identified as the claim?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evidence should follow the claim.  They state what the evidence is and how they came about that evidence.  You should be able to see this in their data.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Tables and Graphs – There are no graphs in this lab.  They should have all their individual trials labeled.  Tables should include Elasticity (rubber band number) Friction (sandpaper block used) and Mass (</a:t>
            </a:r>
            <a:r>
              <a:rPr lang="en-US" sz="2400" dirty="0" err="1" smtClean="0"/>
              <a:t>labeld</a:t>
            </a:r>
            <a:r>
              <a:rPr lang="en-US" sz="2400" dirty="0" smtClean="0"/>
              <a:t> in grams) this would be the correct metric units and in the paragraph the tables should be referenced and say exactly which table to look at.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Look at the evidence – does it actually say what it claims?  If unsure – ask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scientific concept here is the background information.  Does the author show how the data collected applies to the scientific concept.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you are unsure if the information is acceptable – ask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Correct terms – THIS INVESTIGATION PROOFS NOTHING – your claim is a hypothesis not a prediction – you have data, not evidence – and the data supports your idea not proves it.</a:t>
            </a:r>
          </a:p>
          <a:p>
            <a:r>
              <a:rPr lang="en-US" sz="2400" dirty="0" smtClean="0"/>
              <a:t>SECTION 3</a:t>
            </a:r>
          </a:p>
          <a:p>
            <a:r>
              <a:rPr lang="en-US" sz="2400" dirty="0" smtClean="0"/>
              <a:t>Would you consider this organized?  Is the grammar correct? Spelling, Punctuation, capitalization?  Appropriate word use – any personal pronouns and </a:t>
            </a:r>
            <a:r>
              <a:rPr lang="en-US" sz="2400" smtClean="0"/>
              <a:t>this is a NO.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1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JACOBS, ROBERT</dc:creator>
  <cp:lastModifiedBy>JACOBS, ROBERT</cp:lastModifiedBy>
  <cp:revision>4</cp:revision>
  <dcterms:created xsi:type="dcterms:W3CDTF">2017-02-14T12:18:12Z</dcterms:created>
  <dcterms:modified xsi:type="dcterms:W3CDTF">2017-02-14T12:36:57Z</dcterms:modified>
</cp:coreProperties>
</file>