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F842-7792-4AE2-9751-6661F11611E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639B-3AF2-4B21-87D6-B1BE3341E6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 DWARF PLANETS AND KBO’S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new solar syste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658123"/>
            <a:ext cx="5334000" cy="5199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ldplane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4457700" cy="4457700"/>
          </a:xfrm>
          <a:prstGeom prst="rect">
            <a:avLst/>
          </a:prstGeom>
        </p:spPr>
      </p:pic>
      <p:pic>
        <p:nvPicPr>
          <p:cNvPr id="3" name="Picture 2" descr="new solar syste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9575" y="1066800"/>
            <a:ext cx="4924425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b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0031"/>
            <a:ext cx="8991600" cy="62519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257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KBO’s (</a:t>
            </a:r>
            <a:r>
              <a:rPr lang="en-US" dirty="0" smtClean="0">
                <a:solidFill>
                  <a:schemeClr val="bg1"/>
                </a:solidFill>
              </a:rPr>
              <a:t>Kuiper</a:t>
            </a:r>
            <a:r>
              <a:rPr lang="en-US" dirty="0" smtClean="0">
                <a:solidFill>
                  <a:schemeClr val="bg1"/>
                </a:solidFill>
              </a:rPr>
              <a:t> Belt Objects) , Dwarf planets and largest Asteroids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0px-Sedna-orb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41148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3810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Sedna</a:t>
            </a:r>
            <a:r>
              <a:rPr lang="en-US" sz="2400" dirty="0" smtClean="0"/>
              <a:t>:  Inuit goddess of the sea</a:t>
            </a:r>
          </a:p>
          <a:p>
            <a:r>
              <a:rPr lang="en-US" sz="2400" dirty="0" smtClean="0"/>
              <a:t>Discovered: 2003</a:t>
            </a:r>
          </a:p>
          <a:p>
            <a:r>
              <a:rPr lang="en-US" sz="2400" dirty="0" smtClean="0"/>
              <a:t>Diameter:  995mi ( 1600 km )</a:t>
            </a:r>
          </a:p>
          <a:p>
            <a:r>
              <a:rPr lang="en-US" sz="2400" dirty="0" smtClean="0"/>
              <a:t>Orbit:  10500 years?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1828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Sedna</a:t>
            </a:r>
            <a:r>
              <a:rPr lang="en-US" sz="2400" dirty="0" smtClean="0"/>
              <a:t> and other 4 KBO’s are being considered for dwarf planet </a:t>
            </a:r>
            <a:r>
              <a:rPr lang="en-US" sz="2400" dirty="0" smtClean="0"/>
              <a:t>status.</a:t>
            </a:r>
            <a:endParaRPr lang="en-US" sz="2400" dirty="0"/>
          </a:p>
        </p:txBody>
      </p:sp>
      <p:pic>
        <p:nvPicPr>
          <p:cNvPr id="5" name="Picture 4" descr="250px-TheKuiperBelt_Orbits_Varuna_DoubleView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714501"/>
            <a:ext cx="3429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4196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Varuna</a:t>
            </a:r>
            <a:r>
              <a:rPr lang="en-US" sz="2400" dirty="0" smtClean="0"/>
              <a:t>: Hindu god of the sky</a:t>
            </a:r>
          </a:p>
          <a:p>
            <a:r>
              <a:rPr lang="en-US" sz="2400" dirty="0" smtClean="0"/>
              <a:t>Discovered: 2000</a:t>
            </a:r>
          </a:p>
          <a:p>
            <a:r>
              <a:rPr lang="en-US" sz="2400" dirty="0" smtClean="0"/>
              <a:t>Diameter: 560 mi  ( 900 km )</a:t>
            </a:r>
          </a:p>
          <a:p>
            <a:r>
              <a:rPr lang="en-US" sz="2400" dirty="0" smtClean="0"/>
              <a:t>Orbit: 283 years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rcus-m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596"/>
            <a:ext cx="5467350" cy="3955104"/>
          </a:xfrm>
          <a:prstGeom prst="rect">
            <a:avLst/>
          </a:prstGeom>
        </p:spPr>
      </p:pic>
      <p:pic>
        <p:nvPicPr>
          <p:cNvPr id="3" name="Picture 2" descr="300px-TheKuiperBelt_Orbits_Orcus2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076700"/>
            <a:ext cx="5562600" cy="2781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2286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Orcus:  The Etruscan god of the underworld</a:t>
            </a:r>
          </a:p>
          <a:p>
            <a:r>
              <a:rPr lang="en-US" sz="2400" dirty="0" smtClean="0"/>
              <a:t>Discovered:  2004</a:t>
            </a:r>
          </a:p>
          <a:p>
            <a:r>
              <a:rPr lang="en-US" sz="2400" dirty="0" smtClean="0"/>
              <a:t>Diameter: 995 mi (1600km)</a:t>
            </a:r>
          </a:p>
          <a:p>
            <a:r>
              <a:rPr lang="en-US" sz="2400" dirty="0" smtClean="0"/>
              <a:t>Orbit:  near to 248 yrs.</a:t>
            </a:r>
          </a:p>
          <a:p>
            <a:r>
              <a:rPr lang="en-US" sz="2400" dirty="0" smtClean="0"/>
              <a:t>Moon:  </a:t>
            </a:r>
            <a:r>
              <a:rPr lang="en-US" sz="2400" dirty="0" smtClean="0"/>
              <a:t>Vanath</a:t>
            </a:r>
            <a:r>
              <a:rPr lang="en-US" sz="2400" dirty="0" smtClean="0"/>
              <a:t>, the Etruscan equal to </a:t>
            </a:r>
            <a:r>
              <a:rPr lang="en-US" sz="2400" dirty="0" smtClean="0"/>
              <a:t>Charon</a:t>
            </a:r>
            <a:endParaRPr lang="en-US" sz="2400" dirty="0" smtClean="0"/>
          </a:p>
          <a:p>
            <a:r>
              <a:rPr lang="en-US" sz="2400" dirty="0" smtClean="0"/>
              <a:t>Surface:  Ices similar to those of Pluto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3434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Orcus is one of over a dozen KBO’s known to have a moon.  Its proximity to Pluto’s orbital period is what led to its name.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0px-TheKuiperBelt_Orbits_Ixion2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00750" cy="3000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2766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Ixion</a:t>
            </a:r>
            <a:r>
              <a:rPr lang="en-US" sz="2400" dirty="0" smtClean="0"/>
              <a:t>:  A minor Greek character who was the first human to have spilled the blood of his kinfolk.</a:t>
            </a:r>
          </a:p>
          <a:p>
            <a:r>
              <a:rPr lang="en-US" sz="2400" dirty="0" smtClean="0"/>
              <a:t>Discovered:  2001</a:t>
            </a:r>
          </a:p>
          <a:p>
            <a:r>
              <a:rPr lang="en-US" sz="2400" dirty="0" smtClean="0"/>
              <a:t>Diameter:  660 mi ( 1000km )</a:t>
            </a:r>
          </a:p>
          <a:p>
            <a:r>
              <a:rPr lang="en-US" sz="2400" dirty="0" smtClean="0"/>
              <a:t>Orbit:  250 years</a:t>
            </a:r>
          </a:p>
          <a:p>
            <a:r>
              <a:rPr lang="en-US" sz="2400" dirty="0" smtClean="0"/>
              <a:t>Moons:  none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2286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Having an orbit very close to the size and distance of Pluto led to a name dealing with death and the underworld.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nquaoarorbi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434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381000"/>
            <a:ext cx="487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Quaoar</a:t>
            </a:r>
            <a:r>
              <a:rPr lang="en-US" sz="2400" dirty="0" smtClean="0"/>
              <a:t>: (</a:t>
            </a:r>
            <a:r>
              <a:rPr lang="en-US" sz="2400" dirty="0" smtClean="0"/>
              <a:t>kwa</a:t>
            </a:r>
            <a:r>
              <a:rPr lang="en-US" sz="2400" dirty="0" smtClean="0"/>
              <a:t>-o-</a:t>
            </a:r>
            <a:r>
              <a:rPr lang="en-US" sz="2400" dirty="0" smtClean="0"/>
              <a:t>whar</a:t>
            </a:r>
            <a:r>
              <a:rPr lang="en-US" sz="2400" dirty="0" smtClean="0"/>
              <a:t>) God of creation from the Native American </a:t>
            </a:r>
            <a:r>
              <a:rPr lang="en-US" sz="2400" dirty="0" smtClean="0"/>
              <a:t>Tongva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Discovered:  2002</a:t>
            </a:r>
          </a:p>
          <a:p>
            <a:r>
              <a:rPr lang="en-US" sz="2400" dirty="0" smtClean="0"/>
              <a:t>Diameter:  745mi  ( 1250 km )</a:t>
            </a:r>
          </a:p>
          <a:p>
            <a:r>
              <a:rPr lang="en-US" sz="2400" dirty="0" smtClean="0"/>
              <a:t>Orbit:  285 years</a:t>
            </a:r>
          </a:p>
          <a:p>
            <a:r>
              <a:rPr lang="en-US" sz="2400" dirty="0" smtClean="0"/>
              <a:t>Moons:  </a:t>
            </a:r>
            <a:r>
              <a:rPr lang="en-US" sz="2400" dirty="0" smtClean="0"/>
              <a:t>Weywot</a:t>
            </a:r>
            <a:r>
              <a:rPr lang="en-US" sz="2400" dirty="0" smtClean="0"/>
              <a:t> – god of sky</a:t>
            </a:r>
          </a:p>
          <a:p>
            <a:r>
              <a:rPr lang="en-US" sz="2400" dirty="0" smtClean="0"/>
              <a:t>Surface:  Icy world similar to Pluto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64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Quaoar</a:t>
            </a:r>
            <a:r>
              <a:rPr lang="en-US" sz="2400" dirty="0" smtClean="0"/>
              <a:t> is one of the reasons Pluto is not a Planet.  Notice the orbit of </a:t>
            </a:r>
            <a:r>
              <a:rPr lang="en-US" sz="2400" dirty="0" smtClean="0"/>
              <a:t>Quaoar</a:t>
            </a:r>
            <a:r>
              <a:rPr lang="en-US" sz="2400" dirty="0" smtClean="0"/>
              <a:t> ( red ) with Pluto the outermost blue orbit.  Although the orbits do not cross, they occupy similar areas and distance from the sun.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2008 the International Astronomical Union set up new </a:t>
            </a:r>
            <a:r>
              <a:rPr lang="en-US" sz="2400" dirty="0" smtClean="0"/>
              <a:t>criteria </a:t>
            </a:r>
            <a:r>
              <a:rPr lang="en-US" sz="2400" dirty="0" smtClean="0"/>
              <a:t>by which an object could be classified as a planet.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was the discovery of the object Eris, being hailed as the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planet led to a hasty meeting of the IAU in </a:t>
            </a:r>
            <a:r>
              <a:rPr lang="en-US" sz="2400" dirty="0" smtClean="0"/>
              <a:t>Praque</a:t>
            </a:r>
            <a:r>
              <a:rPr lang="en-US" sz="2400" dirty="0" smtClean="0"/>
              <a:t>.  Eris was measured to be slightly larger than Pluto.  At the end of this meeting Pluto &amp; Eris were both demoted to dwarf status.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352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presently 5 dwarf planets:  Pluto, Ceres, Eris, </a:t>
            </a:r>
            <a:r>
              <a:rPr lang="en-US" sz="2400" dirty="0" smtClean="0"/>
              <a:t>Haumea</a:t>
            </a:r>
            <a:r>
              <a:rPr lang="en-US" sz="2400" dirty="0" smtClean="0"/>
              <a:t> and </a:t>
            </a:r>
            <a:r>
              <a:rPr lang="en-US" sz="2400" dirty="0" smtClean="0"/>
              <a:t>Makemake</a:t>
            </a:r>
            <a:r>
              <a:rPr lang="en-US" sz="2400" dirty="0" smtClean="0"/>
              <a:t>, as well as 5 KBO”s (</a:t>
            </a:r>
            <a:r>
              <a:rPr lang="en-US" sz="2400" dirty="0" smtClean="0"/>
              <a:t>Kuiper</a:t>
            </a:r>
            <a:r>
              <a:rPr lang="en-US" sz="2400" dirty="0" smtClean="0"/>
              <a:t> Belt Objects): </a:t>
            </a:r>
            <a:r>
              <a:rPr lang="en-US" sz="2400" dirty="0" smtClean="0"/>
              <a:t>Sedna</a:t>
            </a:r>
            <a:r>
              <a:rPr lang="en-US" sz="2400" dirty="0" smtClean="0"/>
              <a:t>, </a:t>
            </a:r>
            <a:r>
              <a:rPr lang="en-US" sz="2400" dirty="0" smtClean="0"/>
              <a:t>Quaoar</a:t>
            </a:r>
            <a:r>
              <a:rPr lang="en-US" sz="2400" dirty="0" smtClean="0"/>
              <a:t>, Orcus, </a:t>
            </a:r>
            <a:r>
              <a:rPr lang="en-US" sz="2400" dirty="0" smtClean="0"/>
              <a:t>Ixion</a:t>
            </a:r>
            <a:r>
              <a:rPr lang="en-US" sz="2400" dirty="0" smtClean="0"/>
              <a:t>, and </a:t>
            </a:r>
            <a:r>
              <a:rPr lang="en-US" sz="2400" dirty="0" smtClean="0"/>
              <a:t>Varuna</a:t>
            </a:r>
            <a:r>
              <a:rPr lang="en-US" sz="2400" dirty="0" smtClean="0"/>
              <a:t>.  The 5 KBO’s are also being considered for dwarf status.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29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planet must: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Orbit the sun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Have enough gravity to be spherical in shape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Clear its orbit of all other bodies and debris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warf_planet_sizes_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utomo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727921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6800" y="228600"/>
            <a:ext cx="411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Pluto:  Roman god of Underworld</a:t>
            </a:r>
          </a:p>
          <a:p>
            <a:r>
              <a:rPr lang="en-US" sz="2400" dirty="0" smtClean="0"/>
              <a:t>Discovered in 1930 by Clyde Tombaugh.</a:t>
            </a:r>
          </a:p>
          <a:p>
            <a:r>
              <a:rPr lang="en-US" sz="2400" dirty="0" smtClean="0"/>
              <a:t>Diameter:  1430mi ( 2390 km )</a:t>
            </a:r>
          </a:p>
          <a:p>
            <a:r>
              <a:rPr lang="en-US" sz="2400" dirty="0" smtClean="0"/>
              <a:t>Orbital </a:t>
            </a:r>
            <a:r>
              <a:rPr lang="en-US" sz="2400" dirty="0" smtClean="0"/>
              <a:t>Period:  248 years</a:t>
            </a:r>
          </a:p>
          <a:p>
            <a:r>
              <a:rPr lang="en-US" sz="2400" dirty="0" smtClean="0"/>
              <a:t>Moons:  </a:t>
            </a:r>
            <a:r>
              <a:rPr lang="en-US" sz="2400" dirty="0" smtClean="0"/>
              <a:t>Charon</a:t>
            </a:r>
            <a:r>
              <a:rPr lang="en-US" sz="2400" dirty="0" smtClean="0"/>
              <a:t>, Nix &amp; Hydra</a:t>
            </a:r>
          </a:p>
          <a:p>
            <a:r>
              <a:rPr lang="en-US" sz="2400" dirty="0" smtClean="0"/>
              <a:t>Surface:  Frozen methane, nitrogen and carbon monoxide</a:t>
            </a:r>
          </a:p>
          <a:p>
            <a:r>
              <a:rPr lang="en-US" sz="2400" dirty="0" smtClean="0"/>
              <a:t>Temperature -356 degrees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0386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Pluto and </a:t>
            </a:r>
            <a:r>
              <a:rPr lang="en-US" sz="2400" dirty="0" smtClean="0"/>
              <a:t>Charon</a:t>
            </a:r>
            <a:r>
              <a:rPr lang="en-US" sz="2400" dirty="0" smtClean="0"/>
              <a:t> share a unique relationship.  </a:t>
            </a:r>
            <a:r>
              <a:rPr lang="en-US" sz="2400" dirty="0" smtClean="0"/>
              <a:t>Charon</a:t>
            </a:r>
            <a:r>
              <a:rPr lang="en-US" sz="2400" dirty="0" smtClean="0"/>
              <a:t> is almost ½ the size of Pluto.  Both revolve in such a way that the same face of each is always facing the other.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New Horizons spacecraft is on its way to arrive at Pluto in 2015.  It will be the first vehicle to visit the former planet.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res_hubble_jan_2004_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434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4400" y="228600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Ceres: Roman goddess of grain</a:t>
            </a:r>
          </a:p>
          <a:p>
            <a:r>
              <a:rPr lang="en-US" sz="2400" dirty="0" smtClean="0"/>
              <a:t>Discovered in 1801 by </a:t>
            </a:r>
            <a:r>
              <a:rPr lang="en-US" sz="2400" dirty="0" smtClean="0"/>
              <a:t>Giuseppe </a:t>
            </a:r>
            <a:r>
              <a:rPr lang="en-US" sz="2400" dirty="0" smtClean="0"/>
              <a:t>Piazza</a:t>
            </a:r>
          </a:p>
          <a:p>
            <a:r>
              <a:rPr lang="en-US" sz="2400" dirty="0" smtClean="0"/>
              <a:t>Diameter: 590 mi ( 950 km )</a:t>
            </a:r>
          </a:p>
          <a:p>
            <a:r>
              <a:rPr lang="en-US" sz="2400" dirty="0" smtClean="0"/>
              <a:t>Orbit:  4.6 years</a:t>
            </a:r>
          </a:p>
          <a:p>
            <a:r>
              <a:rPr lang="en-US" sz="2400" dirty="0" smtClean="0"/>
              <a:t>Moons:  none</a:t>
            </a:r>
          </a:p>
          <a:p>
            <a:r>
              <a:rPr lang="en-US" sz="2400" dirty="0" smtClean="0"/>
              <a:t>Surface:  Rocky and barren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Ceres is the largest object in the asteroid belt between Mars and Jupiter.  It makes up about 1/3 the total mass of the asteroid belt.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15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Ceres like Pluto was also considered a planet for a short time in the 1800’s.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bo_E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0"/>
            <a:ext cx="449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Eris:  Goddess of warfare and strife</a:t>
            </a:r>
          </a:p>
          <a:p>
            <a:r>
              <a:rPr lang="en-US" sz="2400" dirty="0" smtClean="0"/>
              <a:t>Discovered:  2005</a:t>
            </a:r>
          </a:p>
          <a:p>
            <a:r>
              <a:rPr lang="en-US" sz="2400" dirty="0" smtClean="0"/>
              <a:t>Orbit:  557 years</a:t>
            </a:r>
          </a:p>
          <a:p>
            <a:r>
              <a:rPr lang="en-US" sz="2400" dirty="0" smtClean="0"/>
              <a:t>Diameter:  1553 mi ( 2500 km )</a:t>
            </a:r>
          </a:p>
          <a:p>
            <a:r>
              <a:rPr lang="en-US" sz="2400" dirty="0" smtClean="0"/>
              <a:t>Moons:  </a:t>
            </a:r>
            <a:r>
              <a:rPr lang="en-US" sz="2400" dirty="0" smtClean="0"/>
              <a:t>Dysnomia</a:t>
            </a:r>
            <a:endParaRPr lang="en-US" sz="2400" dirty="0" smtClean="0"/>
          </a:p>
          <a:p>
            <a:r>
              <a:rPr lang="en-US" sz="2400" dirty="0" smtClean="0"/>
              <a:t>Surface:  Thought to be similar to Pluto.  Its distance ( 3X that of Pluto ) is too far for definite measurements.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81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mythology Eris was known for stirring up jealousy and Envy to cause fighting amongst men.  Enraged at not being invited to the wedding of the parents of Achilles, she started a quarrel amongst the gods that led to the Trojan War.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410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Dysomia</a:t>
            </a:r>
            <a:r>
              <a:rPr lang="en-US" sz="2400" dirty="0" smtClean="0"/>
              <a:t> is the daughter of Eris and the demon spirit of lawlessness.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ris 0rb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22860"/>
            <a:ext cx="9174685" cy="6835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umea_2_moons_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81500" cy="4068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9600" y="228600"/>
            <a:ext cx="472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Haumea</a:t>
            </a:r>
            <a:r>
              <a:rPr lang="en-US" sz="2400" dirty="0" smtClean="0"/>
              <a:t>:  Hawaiian goddess of fertility and childbirth</a:t>
            </a:r>
          </a:p>
          <a:p>
            <a:r>
              <a:rPr lang="en-US" sz="2400" dirty="0" smtClean="0"/>
              <a:t>Discovered:  2003</a:t>
            </a:r>
          </a:p>
          <a:p>
            <a:r>
              <a:rPr lang="en-US" sz="2400" dirty="0" smtClean="0"/>
              <a:t>Diameter:  1218 mi ( 1960 km )</a:t>
            </a:r>
          </a:p>
          <a:p>
            <a:r>
              <a:rPr lang="en-US" sz="2400" dirty="0" smtClean="0"/>
              <a:t>Orbit:  285 years</a:t>
            </a:r>
          </a:p>
          <a:p>
            <a:r>
              <a:rPr lang="en-US" sz="2400" dirty="0" smtClean="0"/>
              <a:t>Moons:  </a:t>
            </a:r>
            <a:r>
              <a:rPr lang="en-US" sz="2400" dirty="0" smtClean="0"/>
              <a:t>Hi’iaka</a:t>
            </a:r>
            <a:r>
              <a:rPr lang="en-US" sz="2400" dirty="0" smtClean="0"/>
              <a:t> and </a:t>
            </a:r>
            <a:r>
              <a:rPr lang="en-US" sz="2400" dirty="0" smtClean="0"/>
              <a:t>Namaka</a:t>
            </a:r>
            <a:r>
              <a:rPr lang="en-US" sz="2400" dirty="0" smtClean="0"/>
              <a:t> her children</a:t>
            </a:r>
          </a:p>
          <a:p>
            <a:r>
              <a:rPr lang="en-US" sz="2400" dirty="0" smtClean="0"/>
              <a:t>Surface:  Frozen gases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343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Haumea</a:t>
            </a:r>
            <a:r>
              <a:rPr lang="en-US" sz="2400" dirty="0" smtClean="0"/>
              <a:t> rotates in about 4 hours.  This fast rotation may be the reason for its oval shape.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kema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715000" cy="43483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91200" y="0"/>
            <a:ext cx="32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Makemake</a:t>
            </a:r>
            <a:r>
              <a:rPr lang="en-US" sz="2400" dirty="0" smtClean="0"/>
              <a:t>:  god of fertility and maker of humans.  A Rapa Nu god from Easter Island</a:t>
            </a:r>
          </a:p>
          <a:p>
            <a:r>
              <a:rPr lang="en-US" sz="2400" dirty="0" smtClean="0"/>
              <a:t>Discovered:  2005</a:t>
            </a:r>
          </a:p>
          <a:p>
            <a:r>
              <a:rPr lang="en-US" sz="2400" dirty="0" smtClean="0"/>
              <a:t>Orbit:  310 years</a:t>
            </a:r>
          </a:p>
          <a:p>
            <a:r>
              <a:rPr lang="en-US" sz="2400" dirty="0" smtClean="0"/>
              <a:t>Diameter: 808mi (1300km)</a:t>
            </a:r>
          </a:p>
          <a:p>
            <a:r>
              <a:rPr lang="en-US" sz="2400" dirty="0" smtClean="0"/>
              <a:t>Moons: none</a:t>
            </a:r>
            <a:endParaRPr lang="en-US" sz="2400" dirty="0"/>
          </a:p>
          <a:p>
            <a:r>
              <a:rPr lang="en-US" sz="2400" dirty="0" smtClean="0"/>
              <a:t>Surface: unknown but does have a reddish color.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4724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Was named for an Easter Island god because it was discovered on the day after Easter.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837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DWARF PLANETS AND KBO’S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DWARF PLANETS AND KBO’S</dc:title>
  <dc:creator>Owner</dc:creator>
  <cp:lastModifiedBy>Owner</cp:lastModifiedBy>
  <cp:revision>6</cp:revision>
  <dcterms:created xsi:type="dcterms:W3CDTF">2010-11-15T01:17:08Z</dcterms:created>
  <dcterms:modified xsi:type="dcterms:W3CDTF">2010-11-16T12:33:30Z</dcterms:modified>
</cp:coreProperties>
</file>