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7" r:id="rId3"/>
    <p:sldId id="269" r:id="rId4"/>
    <p:sldId id="258" r:id="rId5"/>
    <p:sldId id="259" r:id="rId6"/>
    <p:sldId id="256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4" r:id="rId15"/>
    <p:sldId id="265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48AF-8835-4068-AB98-5F5F8976C9E2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928B-0237-4E7C-8182-7D4542496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48AF-8835-4068-AB98-5F5F8976C9E2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928B-0237-4E7C-8182-7D4542496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48AF-8835-4068-AB98-5F5F8976C9E2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928B-0237-4E7C-8182-7D4542496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48AF-8835-4068-AB98-5F5F8976C9E2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928B-0237-4E7C-8182-7D4542496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48AF-8835-4068-AB98-5F5F8976C9E2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928B-0237-4E7C-8182-7D4542496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48AF-8835-4068-AB98-5F5F8976C9E2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928B-0237-4E7C-8182-7D4542496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48AF-8835-4068-AB98-5F5F8976C9E2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928B-0237-4E7C-8182-7D4542496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48AF-8835-4068-AB98-5F5F8976C9E2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928B-0237-4E7C-8182-7D4542496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48AF-8835-4068-AB98-5F5F8976C9E2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928B-0237-4E7C-8182-7D4542496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48AF-8835-4068-AB98-5F5F8976C9E2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928B-0237-4E7C-8182-7D4542496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E48AF-8835-4068-AB98-5F5F8976C9E2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2C928B-0237-4E7C-8182-7D4542496F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1E48AF-8835-4068-AB98-5F5F8976C9E2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2C928B-0237-4E7C-8182-7D4542496F5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066800"/>
            <a:ext cx="8915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VOCABULARY ATMOSPHERE </a:t>
            </a:r>
            <a:r>
              <a:rPr lang="en-US" sz="2400" smtClean="0"/>
              <a:t>AND </a:t>
            </a:r>
            <a:r>
              <a:rPr lang="en-US" sz="2400" smtClean="0"/>
              <a:t>CLIMATE</a:t>
            </a:r>
            <a:endParaRPr lang="en-US" sz="2400" dirty="0" smtClean="0"/>
          </a:p>
          <a:p>
            <a:pPr algn="ctr"/>
            <a:endParaRPr lang="en-US" sz="2400" dirty="0" smtClean="0"/>
          </a:p>
          <a:p>
            <a:r>
              <a:rPr lang="en-US" sz="2400" dirty="0" smtClean="0"/>
              <a:t>Greenhouse Gases	Global Warming	Unequal Heating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Human Industrialization	Climate	Regional Climate Zone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Global Climate	Adaptive Capacity	Specific Heat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El Niño		Microclimate		Climatologist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tmo2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1295"/>
            <a:ext cx="9144000" cy="6796026"/>
          </a:xfrm>
        </p:spPr>
      </p:pic>
      <p:sp>
        <p:nvSpPr>
          <p:cNvPr id="5" name="TextBox 4"/>
          <p:cNvSpPr txBox="1"/>
          <p:nvPr/>
        </p:nvSpPr>
        <p:spPr>
          <a:xfrm>
            <a:off x="7086600" y="51054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Colder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05600" y="4114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Warmer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1752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Colder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10400" y="6096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Warmer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tmospher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0169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ay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2701"/>
            <a:ext cx="9144000" cy="68208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ayers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31401"/>
            <a:ext cx="9144000" cy="68709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earth_rad_budget_nasa_erbe_big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3688"/>
            <a:ext cx="9171957" cy="68543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reenhouse diagra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81979" y="0"/>
            <a:ext cx="9225979" cy="68426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raphiques-Smog-A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7495"/>
            <a:ext cx="9144000" cy="68505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63388725krzhdJ_t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778" cy="6858000"/>
          </a:xfrm>
        </p:spPr>
      </p:pic>
      <p:sp>
        <p:nvSpPr>
          <p:cNvPr id="5" name="TextBox 4"/>
          <p:cNvSpPr txBox="1"/>
          <p:nvPr/>
        </p:nvSpPr>
        <p:spPr>
          <a:xfrm>
            <a:off x="457200" y="4572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CHARACTERISTICS OF THE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ATMOSPHERE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040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Characteristics of the 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Describe the composition of the Earth’s Atmosphere</a:t>
            </a:r>
          </a:p>
          <a:p>
            <a:endParaRPr lang="en-US" sz="2800" dirty="0" smtClean="0"/>
          </a:p>
          <a:p>
            <a:r>
              <a:rPr lang="en-US" sz="2800" dirty="0" smtClean="0"/>
              <a:t>Explain how two types of barometers work</a:t>
            </a:r>
          </a:p>
          <a:p>
            <a:endParaRPr lang="en-US" sz="2800" dirty="0" smtClean="0"/>
          </a:p>
          <a:p>
            <a:r>
              <a:rPr lang="en-US" sz="2800" dirty="0" smtClean="0"/>
              <a:t>Identify the layers of the atmosphere</a:t>
            </a:r>
          </a:p>
          <a:p>
            <a:endParaRPr lang="en-US" sz="2800" dirty="0" smtClean="0"/>
          </a:p>
          <a:p>
            <a:r>
              <a:rPr lang="en-US" sz="2800" dirty="0" smtClean="0"/>
              <a:t>Identify two effects of air pollution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CG_Figure_7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616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G_Figure_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nitrogen_cycl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781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hoscycle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228600"/>
            <a:ext cx="9098719" cy="6610193"/>
          </a:xfrm>
        </p:spPr>
      </p:pic>
      <p:sp>
        <p:nvSpPr>
          <p:cNvPr id="5" name="TextBox 4"/>
          <p:cNvSpPr txBox="1"/>
          <p:nvPr/>
        </p:nvSpPr>
        <p:spPr>
          <a:xfrm>
            <a:off x="5029200" y="5334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PHOSPHOROUS CYCLE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400px-Carbon_cycle-cute_diagra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28996" cy="67787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air pre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810000" cy="6959600"/>
          </a:xfrm>
        </p:spPr>
      </p:pic>
      <p:pic>
        <p:nvPicPr>
          <p:cNvPr id="7" name="Picture 6" descr="mercbar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0"/>
            <a:ext cx="5334000" cy="2819399"/>
          </a:xfrm>
          <a:prstGeom prst="rect">
            <a:avLst/>
          </a:prstGeom>
        </p:spPr>
      </p:pic>
      <p:pic>
        <p:nvPicPr>
          <p:cNvPr id="8" name="Picture 7" descr="aneroi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2914650"/>
            <a:ext cx="4276725" cy="39433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95400" y="1676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Mercury Barometer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5867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Aneroid Barometer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</TotalTime>
  <Words>50</Words>
  <Application>Microsoft Office PowerPoint</Application>
  <PresentationFormat>On-screen Show (4:3)</PresentationFormat>
  <Paragraphs>29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Slide 1</vt:lpstr>
      <vt:lpstr>Slide 2</vt:lpstr>
      <vt:lpstr>Characteristics of the Atmosphere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UCS</cp:lastModifiedBy>
  <cp:revision>10</cp:revision>
  <dcterms:created xsi:type="dcterms:W3CDTF">2008-05-02T02:53:37Z</dcterms:created>
  <dcterms:modified xsi:type="dcterms:W3CDTF">2012-04-11T16:43:31Z</dcterms:modified>
</cp:coreProperties>
</file>