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4D28-F606-4F13-AD86-B2FF441F8FB0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320E-F95C-4526-B676-26E8F243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_mji03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2784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57200"/>
            <a:ext cx="6934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WEATHER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AIR MASSES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And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FRONTS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dfro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395" y="228600"/>
            <a:ext cx="5651860" cy="3095625"/>
          </a:xfrm>
          <a:prstGeom prst="rect">
            <a:avLst/>
          </a:prstGeom>
        </p:spPr>
      </p:pic>
      <p:pic>
        <p:nvPicPr>
          <p:cNvPr id="3" name="Picture 2" descr="warmfron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429000"/>
            <a:ext cx="56578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Occluded front – this occurs in the same way as a cold front except the cold air mass completely lifts the warm air mass off the ground and meets a second cold air mass. </a:t>
            </a:r>
            <a:endParaRPr lang="en-US" sz="2400" dirty="0"/>
          </a:p>
        </p:txBody>
      </p:sp>
      <p:pic>
        <p:nvPicPr>
          <p:cNvPr id="3" name="Picture 2" descr="occludedfro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819400"/>
            <a:ext cx="56578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Stationary front – this occurs when a cold air mass and a warm air mass meet head on and neither can push the other out of the way.  The weather is usually similar to a warm front</a:t>
            </a:r>
            <a:r>
              <a:rPr lang="en-US" sz="2400" dirty="0" smtClean="0"/>
              <a:t>.</a:t>
            </a:r>
          </a:p>
        </p:txBody>
      </p:sp>
      <p:pic>
        <p:nvPicPr>
          <p:cNvPr id="5" name="Picture 4" descr="nine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600200" y="6461370"/>
            <a:ext cx="68115" cy="457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5500"/>
            <a:ext cx="6324600" cy="457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_cyclo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85950"/>
            <a:ext cx="6766089" cy="4972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Air in the northern hemisphere moves either counterclockwise, a cyclone, or clockwise, an anticyclone.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dlatcyclo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124200"/>
            <a:ext cx="4762500" cy="3524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midlatitude</a:t>
            </a:r>
            <a:r>
              <a:rPr lang="en-US" sz="2400" dirty="0" smtClean="0"/>
              <a:t> cyclone is a low pressure region where air moves clockwise and inward into the low pressure.   Air at the center is warm and rising.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rricane cyclon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76400"/>
            <a:ext cx="6908800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hurricane is a cyclone.  Air is rushing into the center where it rises.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rricane_structure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-33528"/>
            <a:ext cx="4267200" cy="6925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Air rises at the eye and is replaced by air rushing in from the sides.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182880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Air sinks in the eyes center creating clear sky and quiet conditions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Rain bands form where warm moist air rises inside the storm.  Latent heat released by the condensing air fuels the storm.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0px-Supercell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5" y="1203951"/>
            <a:ext cx="9119405" cy="5654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Thunderstorm - </a:t>
            </a:r>
            <a:r>
              <a:rPr lang="en-US" sz="2400" dirty="0" err="1" smtClean="0"/>
              <a:t>Supercell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rnadoeform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600"/>
            <a:ext cx="6172200" cy="14666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rnadoeform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-6705600"/>
            <a:ext cx="5857875" cy="1562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Explain how an air mass forms.</a:t>
            </a:r>
          </a:p>
          <a:p>
            <a:endParaRPr lang="en-US" sz="2400" dirty="0"/>
          </a:p>
          <a:p>
            <a:r>
              <a:rPr lang="en-US" sz="2400" dirty="0" smtClean="0"/>
              <a:t>List the four main types of air masses.</a:t>
            </a:r>
          </a:p>
          <a:p>
            <a:endParaRPr lang="en-US" sz="2400" dirty="0"/>
          </a:p>
          <a:p>
            <a:r>
              <a:rPr lang="en-US" sz="2400" dirty="0" smtClean="0"/>
              <a:t>Describe how air masses affect the weather over North America.</a:t>
            </a:r>
          </a:p>
          <a:p>
            <a:endParaRPr lang="en-US" sz="2400" dirty="0"/>
          </a:p>
          <a:p>
            <a:r>
              <a:rPr lang="en-US" sz="2400" dirty="0" smtClean="0"/>
              <a:t>Compare the characteristics weather patterns of cold fronts with those of </a:t>
            </a:r>
            <a:r>
              <a:rPr lang="en-US" sz="2400" dirty="0" smtClean="0"/>
              <a:t>warm</a:t>
            </a:r>
            <a:r>
              <a:rPr lang="en-US" sz="2400" dirty="0" smtClean="0"/>
              <a:t> </a:t>
            </a:r>
            <a:r>
              <a:rPr lang="en-US" sz="2400" dirty="0" smtClean="0"/>
              <a:t>fronts.</a:t>
            </a:r>
          </a:p>
          <a:p>
            <a:endParaRPr lang="en-US" sz="2400" dirty="0"/>
          </a:p>
          <a:p>
            <a:r>
              <a:rPr lang="en-US" sz="2400" dirty="0" smtClean="0"/>
              <a:t>Describe how a </a:t>
            </a:r>
            <a:r>
              <a:rPr lang="en-US" sz="2400" dirty="0" err="1" smtClean="0"/>
              <a:t>midlatitude</a:t>
            </a:r>
            <a:r>
              <a:rPr lang="en-US" sz="2400" dirty="0" smtClean="0"/>
              <a:t> cyclone forms.</a:t>
            </a:r>
          </a:p>
          <a:p>
            <a:endParaRPr lang="en-US" sz="2400" dirty="0"/>
          </a:p>
          <a:p>
            <a:r>
              <a:rPr lang="en-US" sz="2400" dirty="0" smtClean="0"/>
              <a:t>Describe the development of hurricanes, thunderstorms and tornadoes.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rnadoeform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-8686800"/>
            <a:ext cx="6019800" cy="160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irmass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71"/>
            <a:ext cx="9144000" cy="6800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mer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742950"/>
            <a:ext cx="8394700" cy="537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2362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1"/>
                </a:solidFill>
              </a:rPr>
              <a:t>cP</a:t>
            </a:r>
            <a:endParaRPr lang="en-US" sz="5400" dirty="0">
              <a:solidFill>
                <a:schemeClr val="accent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3124200"/>
            <a:ext cx="838200" cy="685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 rot="16200000" flipH="1">
            <a:off x="3166765" y="3547765"/>
            <a:ext cx="753070" cy="228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514600" y="3581400"/>
            <a:ext cx="762000" cy="304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8862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 = Continental</a:t>
            </a:r>
          </a:p>
          <a:p>
            <a:r>
              <a:rPr lang="en-US" sz="2400" dirty="0" smtClean="0"/>
              <a:t>A continental air mass forms over land and is dry.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4343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 = Polar </a:t>
            </a:r>
          </a:p>
          <a:p>
            <a:r>
              <a:rPr lang="en-US" sz="2400" dirty="0" smtClean="0"/>
              <a:t>A polar air mass is cold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143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Continental Polar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mer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800100"/>
            <a:ext cx="8394700" cy="537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657600"/>
            <a:ext cx="1676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tx2"/>
                </a:solidFill>
              </a:rPr>
              <a:t>mP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2895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tx2"/>
                </a:solidFill>
              </a:rPr>
              <a:t>mP</a:t>
            </a:r>
            <a:endParaRPr lang="en-US" sz="5400" dirty="0">
              <a:solidFill>
                <a:schemeClr val="tx2"/>
              </a:solidFill>
            </a:endParaRPr>
          </a:p>
        </p:txBody>
      </p:sp>
      <p:cxnSp>
        <p:nvCxnSpPr>
          <p:cNvPr id="6" name="Straight Arrow Connector 5"/>
          <p:cNvCxnSpPr>
            <a:stCxn id="3" idx="0"/>
          </p:cNvCxnSpPr>
          <p:nvPr/>
        </p:nvCxnSpPr>
        <p:spPr>
          <a:xfrm rot="5400000" flipH="1" flipV="1">
            <a:off x="2133600" y="2819400"/>
            <a:ext cx="381000" cy="1295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33600" y="4191000"/>
            <a:ext cx="1143000" cy="22860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5791200" y="3810000"/>
            <a:ext cx="1143000" cy="45720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228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Maritime Polar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838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 = maritime</a:t>
            </a:r>
          </a:p>
          <a:p>
            <a:r>
              <a:rPr lang="en-US" sz="2400" dirty="0" smtClean="0"/>
              <a:t>A maritime air mass forms over water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648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Maritime polar pacific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191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Maritime Polar Atlantic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mer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742950"/>
            <a:ext cx="8394700" cy="537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49530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</a:rPr>
              <a:t>cT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Continental Tropical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86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 = tropical means that the air is warm.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3657600" y="4724400"/>
            <a:ext cx="685800" cy="76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3962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Warm dry air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mer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742950"/>
            <a:ext cx="8394700" cy="537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105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mT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4953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mT</a:t>
            </a:r>
            <a:endParaRPr lang="en-US" sz="5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4953000"/>
            <a:ext cx="609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286500" y="51435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486400" y="5181600"/>
            <a:ext cx="914400" cy="381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04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Maritime Tropical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4038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Maritime tropical pacific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4267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Maritime tropical </a:t>
            </a:r>
            <a:r>
              <a:rPr lang="en-US" sz="2400" dirty="0" err="1" smtClean="0"/>
              <a:t>atlantic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4191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Warm moist air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cP</a:t>
            </a:r>
            <a:r>
              <a:rPr lang="en-US" sz="2400" dirty="0" smtClean="0"/>
              <a:t> air masses bring cold dry air out of Canada.  </a:t>
            </a:r>
          </a:p>
          <a:p>
            <a:endParaRPr lang="en-US" sz="2400" dirty="0"/>
          </a:p>
          <a:p>
            <a:r>
              <a:rPr lang="en-US" sz="2400" dirty="0" err="1" smtClean="0"/>
              <a:t>mP</a:t>
            </a:r>
            <a:r>
              <a:rPr lang="en-US" sz="2400" dirty="0" smtClean="0"/>
              <a:t> air masses bring moist cold air from north </a:t>
            </a:r>
            <a:r>
              <a:rPr lang="en-US" sz="2400" dirty="0" err="1" smtClean="0"/>
              <a:t>atlantic</a:t>
            </a:r>
            <a:r>
              <a:rPr lang="en-US" sz="2400" dirty="0" smtClean="0"/>
              <a:t> and north pacific oceans.  In winter bring snow and rain.  In the summer cool, foggy weather.</a:t>
            </a:r>
          </a:p>
          <a:p>
            <a:endParaRPr lang="en-US" sz="2400" dirty="0"/>
          </a:p>
          <a:p>
            <a:r>
              <a:rPr lang="en-US" sz="2400" dirty="0" err="1" smtClean="0"/>
              <a:t>cT</a:t>
            </a:r>
            <a:r>
              <a:rPr lang="en-US" sz="2400" dirty="0" smtClean="0"/>
              <a:t> air masses bring hot and dry weather to the southwestern U.S.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mT</a:t>
            </a:r>
            <a:r>
              <a:rPr lang="en-US" sz="2400" dirty="0" smtClean="0"/>
              <a:t> air masses bring large amounts of moisture.  In the summer the </a:t>
            </a:r>
            <a:r>
              <a:rPr lang="en-US" sz="2400" dirty="0" err="1" smtClean="0"/>
              <a:t>atlantic</a:t>
            </a:r>
            <a:r>
              <a:rPr lang="en-US" sz="2400" dirty="0" smtClean="0"/>
              <a:t> air mass can bring thunderstorms and hurricanes.  The Pacific air masses does not reach the coast in the summer, but in the winter bring moderate precipitation to the southwest.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front marks the boundary between two air masses.  Fronts are named according to which air mass is doing the pushing.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4 basic types of fronts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Cold Front – this occurs when a cold air mass overtakes a warm air mass.  The cold air will push the warm air up and over the cold air.  If this happens quickly, violent storms can occur such as thunderstorms and tornadoes.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Warm Front – this occurs when warm air slowly overtakes a cold air mass and gently moves over top.  This will produce a precipitation over a large area and may sometimes produce violent storms.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541</Words>
  <Application>Microsoft Office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win7</cp:lastModifiedBy>
  <cp:revision>26</cp:revision>
  <cp:lastPrinted>2013-05-03T13:22:55Z</cp:lastPrinted>
  <dcterms:created xsi:type="dcterms:W3CDTF">2008-06-01T05:56:13Z</dcterms:created>
  <dcterms:modified xsi:type="dcterms:W3CDTF">2013-05-03T16:24:33Z</dcterms:modified>
</cp:coreProperties>
</file>